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4" r:id="rId1"/>
  </p:sldMasterIdLst>
  <p:sldIdLst>
    <p:sldId id="288" r:id="rId2"/>
    <p:sldId id="257" r:id="rId3"/>
    <p:sldId id="260" r:id="rId4"/>
    <p:sldId id="261" r:id="rId5"/>
    <p:sldId id="262" r:id="rId6"/>
    <p:sldId id="259" r:id="rId7"/>
    <p:sldId id="286" r:id="rId8"/>
    <p:sldId id="287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68" autoAdjust="0"/>
    <p:restoredTop sz="94660"/>
  </p:normalViewPr>
  <p:slideViewPr>
    <p:cSldViewPr>
      <p:cViewPr varScale="1">
        <p:scale>
          <a:sx n="69" d="100"/>
          <a:sy n="69" d="100"/>
        </p:scale>
        <p:origin x="1422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073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29865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08279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36875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957807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00307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37064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17623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11714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25015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699093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735059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19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27453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646359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09997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07.04.2021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92463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5" r:id="rId1"/>
    <p:sldLayoutId id="2147483976" r:id="rId2"/>
    <p:sldLayoutId id="2147483977" r:id="rId3"/>
    <p:sldLayoutId id="2147483978" r:id="rId4"/>
    <p:sldLayoutId id="2147483979" r:id="rId5"/>
    <p:sldLayoutId id="2147483980" r:id="rId6"/>
    <p:sldLayoutId id="2147483981" r:id="rId7"/>
    <p:sldLayoutId id="2147483982" r:id="rId8"/>
    <p:sldLayoutId id="2147483983" r:id="rId9"/>
    <p:sldLayoutId id="2147483984" r:id="rId10"/>
    <p:sldLayoutId id="2147483985" r:id="rId11"/>
    <p:sldLayoutId id="2147483986" r:id="rId12"/>
    <p:sldLayoutId id="2147483987" r:id="rId13"/>
    <p:sldLayoutId id="2147483988" r:id="rId14"/>
    <p:sldLayoutId id="2147483989" r:id="rId15"/>
    <p:sldLayoutId id="214748399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&#1088;46.&#1085;&#1072;&#1074;&#1080;&#1075;&#1072;&#1090;&#1086;&#1088;.&#1076;&#1077;&#1090;&#1080;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1520" y="642594"/>
            <a:ext cx="6576784" cy="4658614"/>
          </a:xfrm>
        </p:spPr>
        <p:txBody>
          <a:bodyPr/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sz="4400" dirty="0" smtClean="0"/>
              <a:t>Инструкция по регистрации родителей на сайте Навигатор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4232156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38138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/>
              <a:t>Шаг 1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1772816"/>
            <a:ext cx="7772400" cy="4246984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Используя техническое электронное устройство для обработки данных (компьютер, смартфон) войти в Навигатор через поисковую систему (ввести «Навигатор дополнительного образования Курская область») или  пройти по ссылке: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hlinkClick r:id="rId2"/>
              </a:rPr>
              <a:t>https://</a:t>
            </a:r>
            <a:r>
              <a:rPr lang="ru-RU" dirty="0" smtClean="0">
                <a:latin typeface="Times New Roman" pitchFamily="18" charset="0"/>
                <a:cs typeface="Times New Roman" pitchFamily="18" charset="0"/>
                <a:hlinkClick r:id="rId2"/>
              </a:rPr>
              <a:t>р46.навигатор.дети/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38138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/>
              <a:t>Шаг 2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1772816"/>
            <a:ext cx="7772400" cy="1152128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Выберите в правом верхнем углу вкладку «Регистрация»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8574" t="12422" r="7857" b="6250"/>
          <a:stretch>
            <a:fillRect/>
          </a:stretch>
        </p:blipFill>
        <p:spPr bwMode="auto">
          <a:xfrm>
            <a:off x="1187624" y="2780928"/>
            <a:ext cx="6793438" cy="3717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786210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/>
              <a:t>Шаг </a:t>
            </a:r>
            <a:r>
              <a:rPr lang="ru-RU" b="1" dirty="0" smtClean="0"/>
              <a:t>3</a:t>
            </a:r>
            <a:br>
              <a:rPr lang="ru-RU" b="1" dirty="0" smtClean="0"/>
            </a:br>
            <a:r>
              <a:rPr lang="ru-RU" b="1" dirty="0" smtClean="0"/>
              <a:t>Заполнить </a:t>
            </a:r>
            <a:endParaRPr lang="ru-RU" b="1" dirty="0"/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2316687"/>
            <a:ext cx="6348413" cy="356923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3813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Шаг </a:t>
            </a:r>
            <a:r>
              <a:rPr lang="ru-RU" b="1" dirty="0" smtClean="0"/>
              <a:t>4</a:t>
            </a:r>
            <a:br>
              <a:rPr lang="ru-RU" b="1" dirty="0" smtClean="0"/>
            </a:br>
            <a:r>
              <a:rPr lang="ru-RU" b="1" dirty="0" smtClean="0"/>
              <a:t>Подтвердить</a:t>
            </a:r>
            <a:endParaRPr lang="ru-RU" b="1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2316687"/>
            <a:ext cx="6348413" cy="356923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1256184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/>
              <a:t>Обращаем Ваше </a:t>
            </a:r>
            <a:r>
              <a:rPr lang="ru-RU" sz="4000" b="1" dirty="0" smtClean="0"/>
              <a:t>внимание.</a:t>
            </a:r>
            <a:r>
              <a:rPr lang="ru-RU" sz="4000" dirty="0" smtClean="0"/>
              <a:t/>
            </a:r>
            <a:br>
              <a:rPr lang="ru-RU" sz="4000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600200"/>
            <a:ext cx="8370512" cy="4853136"/>
          </a:xfrm>
        </p:spPr>
        <p:txBody>
          <a:bodyPr>
            <a:normAutofit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Пароль, указанный Вами при авторизации, является постоянным, его нужно придумать, и главное, по прошествии времени не забыть! Рекомендуем Вам записать придуманный пароль и помнить, куда Вы сделали запись!!!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 электронную почту, указанную при регистрации, родитель (законный представитель) будет получать уведомления об изменении статуса поданных заявок на обучение по выбранным программам, размещенным в Навигаторе.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Поставив галочку согласия с правилами пользования Навигатором, Вы автоматически даете согласие и на обработку персональных данных, в соответствии с законодательством Российской Федерации.</a:t>
            </a:r>
          </a:p>
          <a:p>
            <a:pPr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404664"/>
            <a:ext cx="8153400" cy="814536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Дополнительная информация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600200"/>
            <a:ext cx="8442520" cy="4925144"/>
          </a:xfrm>
        </p:spPr>
        <p:txBody>
          <a:bodyPr>
            <a:normAutofit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Функционирование Навигатора предполагает обязательное подтверждение адреса электронной почты пользователем при регистрации и осуществление регулярного мониторинга сообщений в своем электронном ящике, а также сообщений по указанному телефонному номеру с момента оформления заявки на участие в программе и до окончания периода обучения.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Администрация Навигатора не несет ответственности за не уведомление пользователя в случае: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если пользователь не предоставил свои контактные данные (номер телефона, адрес электронной почты и т.п.);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если администратор (организатор) не смог связаться с пользователем по указанным контактным данным, обратившись хотя бы один раз по телефонному номеру или адресу электронной почты;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если пользователь предоставил некорректные контактные данные;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если пользователь не подтвердил адрес электронной почты при регистрации.</a:t>
            </a:r>
          </a:p>
          <a:p>
            <a:pPr algn="just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Благодарим за внимание!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250</TotalTime>
  <Words>271</Words>
  <Application>Microsoft Office PowerPoint</Application>
  <PresentationFormat>Экран (4:3)</PresentationFormat>
  <Paragraphs>19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Arial</vt:lpstr>
      <vt:lpstr>Times New Roman</vt:lpstr>
      <vt:lpstr>Trebuchet MS</vt:lpstr>
      <vt:lpstr>Wingdings 3</vt:lpstr>
      <vt:lpstr>Аспект</vt:lpstr>
      <vt:lpstr>  Инструкция по регистрации родителей на сайте Навигатор</vt:lpstr>
      <vt:lpstr>Шаг 1</vt:lpstr>
      <vt:lpstr>Шаг 2</vt:lpstr>
      <vt:lpstr>Шаг 3 Заполнить </vt:lpstr>
      <vt:lpstr>Шаг 4 Подтвердить</vt:lpstr>
      <vt:lpstr>Обращаем Ваше внимание. </vt:lpstr>
      <vt:lpstr>Дополнительная информация </vt:lpstr>
      <vt:lpstr>Благодарим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Порядок регистрации родителей (законных представителей)  на сайте Навигатор.46</dc:title>
  <dc:creator>дом</dc:creator>
  <cp:lastModifiedBy>RePack by Diakov</cp:lastModifiedBy>
  <cp:revision>19</cp:revision>
  <dcterms:created xsi:type="dcterms:W3CDTF">2020-12-13T18:29:35Z</dcterms:created>
  <dcterms:modified xsi:type="dcterms:W3CDTF">2021-04-07T09:27:59Z</dcterms:modified>
</cp:coreProperties>
</file>